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84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5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72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5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2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3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99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6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24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3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4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9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2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69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16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1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3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altLang="zh-TW" dirty="0" smtClean="0"/>
              <a:t>2018-2019 </a:t>
            </a:r>
            <a:r>
              <a:rPr lang="zh-TW" altLang="en-US" dirty="0" smtClean="0"/>
              <a:t>濤林會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聖芳濟書院　讀書會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289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066" y="2165043"/>
            <a:ext cx="4487334" cy="1280890"/>
          </a:xfrm>
        </p:spPr>
        <p:txBody>
          <a:bodyPr>
            <a:no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</a:rPr>
              <a:t>「抄</a:t>
            </a:r>
            <a:r>
              <a:rPr lang="zh-TW" altLang="en-US" sz="8800" dirty="0">
                <a:solidFill>
                  <a:srgbClr val="FF0000"/>
                </a:solidFill>
              </a:rPr>
              <a:t>牌</a:t>
            </a:r>
            <a:r>
              <a:rPr lang="zh-TW" altLang="en-US" sz="8800" dirty="0" smtClean="0">
                <a:solidFill>
                  <a:srgbClr val="FF0000"/>
                </a:solidFill>
              </a:rPr>
              <a:t>」</a:t>
            </a:r>
            <a:endParaRPr lang="zh-HK" altLang="en-US" sz="8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1"/>
          <a:stretch/>
        </p:blipFill>
        <p:spPr>
          <a:xfrm>
            <a:off x="7902574" y="3318404"/>
            <a:ext cx="4035425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645" y="456533"/>
            <a:ext cx="9603275" cy="617621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成立讀書會的目的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582" y="1841688"/>
            <a:ext cx="8915400" cy="4536789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4600" dirty="0" smtClean="0"/>
              <a:t>沙漠裡的清泉</a:t>
            </a:r>
            <a:endParaRPr lang="en-US" altLang="zh-TW" sz="4600" dirty="0" smtClean="0"/>
          </a:p>
          <a:p>
            <a:endParaRPr lang="en-US" altLang="zh-TW" sz="4600" dirty="0"/>
          </a:p>
          <a:p>
            <a:endParaRPr lang="en-US" altLang="zh-TW" sz="4600" dirty="0" smtClean="0"/>
          </a:p>
          <a:p>
            <a:endParaRPr lang="en-US" altLang="zh-TW" sz="4600" dirty="0" smtClean="0"/>
          </a:p>
          <a:p>
            <a:r>
              <a:rPr lang="zh-TW" altLang="en-US" sz="4600" dirty="0" smtClean="0"/>
              <a:t>群英聚集，把「酒」言歡</a:t>
            </a:r>
            <a:endParaRPr lang="en-US" altLang="zh-TW" sz="4600" dirty="0" smtClean="0"/>
          </a:p>
          <a:p>
            <a:endParaRPr lang="en-US" altLang="zh-TW" sz="4600" dirty="0"/>
          </a:p>
          <a:p>
            <a:endParaRPr lang="en-US" altLang="zh-TW" sz="4600" dirty="0" smtClean="0"/>
          </a:p>
          <a:p>
            <a:endParaRPr lang="en-US" altLang="zh-TW" sz="4600" dirty="0"/>
          </a:p>
          <a:p>
            <a:r>
              <a:rPr lang="zh-TW" altLang="en-US" sz="4600" dirty="0" smtClean="0"/>
              <a:t>感染身邊人愛上閱讀</a:t>
            </a:r>
            <a:endParaRPr lang="en-US" altLang="zh-TW" sz="4600" dirty="0" smtClean="0"/>
          </a:p>
          <a:p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78" y="1074155"/>
            <a:ext cx="3448931" cy="2364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82" y="4206123"/>
            <a:ext cx="3866275" cy="21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083732"/>
            <a:ext cx="8911687" cy="821267"/>
          </a:xfrm>
        </p:spPr>
        <p:txBody>
          <a:bodyPr/>
          <a:lstStyle/>
          <a:p>
            <a:r>
              <a:rPr lang="zh-TW" altLang="en-US" dirty="0" smtClean="0"/>
              <a:t>今日主題：涼茶文化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98" y="1904999"/>
            <a:ext cx="5638801" cy="4385734"/>
          </a:xfrm>
        </p:spPr>
      </p:pic>
    </p:spTree>
    <p:extLst>
      <p:ext uri="{BB962C8B-B14F-4D97-AF65-F5344CB8AC3E}">
        <p14:creationId xmlns:p14="http://schemas.microsoft.com/office/powerpoint/2010/main" val="23826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592" y="694266"/>
            <a:ext cx="8911687" cy="702733"/>
          </a:xfrm>
        </p:spPr>
        <p:txBody>
          <a:bodyPr/>
          <a:lstStyle/>
          <a:p>
            <a:r>
              <a:rPr lang="zh-TW" altLang="en-US" dirty="0" smtClean="0"/>
              <a:t>考考你：你能分辨以下幾款涼茶嗎？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92" y="1730507"/>
            <a:ext cx="5823479" cy="43676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r="22133"/>
          <a:stretch/>
        </p:blipFill>
        <p:spPr>
          <a:xfrm>
            <a:off x="8551333" y="2414871"/>
            <a:ext cx="2960895" cy="23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582" y="770654"/>
            <a:ext cx="8911687" cy="872067"/>
          </a:xfrm>
        </p:spPr>
        <p:txBody>
          <a:bodyPr/>
          <a:lstStyle/>
          <a:p>
            <a:r>
              <a:rPr lang="zh-TW" altLang="en-US" dirty="0" smtClean="0"/>
              <a:t>傳統 </a:t>
            </a:r>
            <a:r>
              <a:rPr lang="en-US" altLang="zh-TW" dirty="0" smtClean="0"/>
              <a:t>VS </a:t>
            </a:r>
            <a:r>
              <a:rPr lang="zh-TW" altLang="en-US" dirty="0" smtClean="0"/>
              <a:t>新式涼茶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94" y="1548461"/>
            <a:ext cx="4270745" cy="24912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3" y="3746500"/>
            <a:ext cx="3776133" cy="28321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32582" y="184168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/>
              <a:t>味</a:t>
            </a:r>
            <a:r>
              <a:rPr lang="zh-TW" altLang="en-US" sz="2800" dirty="0"/>
              <a:t>道？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r>
              <a:rPr lang="zh-TW" altLang="en-US" sz="2800" dirty="0" smtClean="0"/>
              <a:t>藥效？</a:t>
            </a:r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sz="2800" dirty="0"/>
              <a:t>味道？</a:t>
            </a:r>
            <a:endParaRPr lang="en-US" altLang="zh-TW" sz="2800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024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392" y="931332"/>
            <a:ext cx="8911687" cy="973667"/>
          </a:xfrm>
        </p:spPr>
        <p:txBody>
          <a:bodyPr/>
          <a:lstStyle/>
          <a:p>
            <a:r>
              <a:rPr lang="zh-TW" altLang="en-US" dirty="0" smtClean="0"/>
              <a:t>想知多啲？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931332"/>
            <a:ext cx="3793067" cy="56896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4" t="-980" r="19517" b="1114"/>
          <a:stretch/>
        </p:blipFill>
        <p:spPr>
          <a:xfrm>
            <a:off x="2389725" y="2023532"/>
            <a:ext cx="3678535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791" y="803274"/>
            <a:ext cx="8911687" cy="872067"/>
          </a:xfrm>
        </p:spPr>
        <p:txBody>
          <a:bodyPr/>
          <a:lstStyle/>
          <a:p>
            <a:r>
              <a:rPr lang="zh-TW" altLang="en-US" dirty="0" smtClean="0"/>
              <a:t>香港古老產業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>
          <a:xfrm>
            <a:off x="7020311" y="1346711"/>
            <a:ext cx="3817021" cy="49694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4"/>
          <a:stretch/>
        </p:blipFill>
        <p:spPr>
          <a:xfrm>
            <a:off x="1836209" y="1503362"/>
            <a:ext cx="4286250" cy="48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151466"/>
            <a:ext cx="8911687" cy="753533"/>
          </a:xfrm>
        </p:spPr>
        <p:txBody>
          <a:bodyPr/>
          <a:lstStyle/>
          <a:p>
            <a:r>
              <a:rPr lang="zh-TW" altLang="en-US" dirty="0" smtClean="0"/>
              <a:t>濤林會第二次聚會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日期：</a:t>
            </a:r>
            <a:r>
              <a:rPr lang="en-US" altLang="zh-TW" sz="2800" dirty="0" smtClean="0"/>
              <a:t>3/10 </a:t>
            </a:r>
            <a:r>
              <a:rPr lang="zh-TW" altLang="en-US" sz="2800" dirty="0" smtClean="0"/>
              <a:t>星期三</a:t>
            </a:r>
            <a:r>
              <a:rPr lang="en-US" altLang="zh-TW" sz="2800" dirty="0" smtClean="0"/>
              <a:t> </a:t>
            </a:r>
          </a:p>
          <a:p>
            <a:r>
              <a:rPr lang="zh-TW" altLang="en-US" sz="2800" dirty="0" smtClean="0"/>
              <a:t>時間：下午</a:t>
            </a:r>
            <a:r>
              <a:rPr lang="en-US" altLang="zh-TW" sz="2800" dirty="0" smtClean="0"/>
              <a:t>3:30-4:30</a:t>
            </a:r>
          </a:p>
          <a:p>
            <a:r>
              <a:rPr lang="zh-TW" altLang="en-US" sz="2800" dirty="0" smtClean="0"/>
              <a:t>地點：一樓閱讀室</a:t>
            </a:r>
            <a:endParaRPr lang="en-US" altLang="zh-TW" sz="2800" dirty="0" smtClean="0"/>
          </a:p>
          <a:p>
            <a:r>
              <a:rPr lang="zh-TW" altLang="en-US" sz="2800" dirty="0" smtClean="0"/>
              <a:t>帶備：</a:t>
            </a:r>
            <a:r>
              <a:rPr lang="zh-TW" altLang="en-US" sz="2800" dirty="0"/>
              <a:t>間</a:t>
            </a:r>
            <a:r>
              <a:rPr lang="zh-TW" altLang="en-US" sz="2800" dirty="0" smtClean="0"/>
              <a:t>尺和剪刀各一把、槳糊筆一支</a:t>
            </a:r>
            <a:endParaRPr lang="en-US" altLang="zh-TW" sz="2800" dirty="0" smtClean="0"/>
          </a:p>
          <a:p>
            <a:r>
              <a:rPr lang="zh-TW" altLang="en-US" sz="2800" dirty="0" smtClean="0"/>
              <a:t>準備以下問題的答案：</a:t>
            </a:r>
            <a:endParaRPr lang="zh-HK" altLang="en-US" sz="2800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965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117599"/>
            <a:ext cx="8911687" cy="1007533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有獎問答 </a:t>
            </a:r>
            <a:r>
              <a:rPr lang="zh-TW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 2" panose="05020102010507070707" pitchFamily="18" charset="2"/>
              </a:rPr>
              <a:t></a:t>
            </a:r>
            <a:r>
              <a:rPr lang="zh-TW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zh-HK" alt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37325" y="2125132"/>
            <a:ext cx="839680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defTabSz="914400">
              <a:buClrTx/>
              <a:buFont typeface="+mj-lt"/>
              <a:buAutoNum type="arabicPeriod"/>
            </a:pPr>
            <a:r>
              <a:rPr kumimoji="0" lang="zh-HK" altLang="zh-HK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10月1日是為了紀念何事而設立的假期？</a:t>
            </a:r>
            <a:endParaRPr kumimoji="0" lang="en-US" altLang="zh-HK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514350" indent="-514350" defTabSz="914400">
              <a:buClrTx/>
              <a:buFont typeface="+mj-lt"/>
              <a:buAutoNum type="arabicPeriod"/>
            </a:pPr>
            <a:endParaRPr kumimoji="0" lang="en-US" altLang="zh-HK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514350" indent="-514350" defTabSz="914400">
              <a:buClrTx/>
              <a:buFont typeface="+mj-lt"/>
              <a:buAutoNum type="arabicPeriod"/>
            </a:pPr>
            <a:r>
              <a:rPr kumimoji="0" lang="zh-HK" altLang="zh-HK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中華人民共和國在哪年成立？</a:t>
            </a:r>
            <a:endParaRPr kumimoji="0" lang="zh-HK" altLang="zh-H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indent="-514350" defTabSz="914400">
              <a:buClrTx/>
              <a:buFont typeface="+mj-lt"/>
              <a:buAutoNum type="arabicPeriod"/>
            </a:pPr>
            <a:endParaRPr kumimoji="0" lang="en-US" altLang="zh-HK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514350" indent="-514350" defTabSz="914400">
              <a:buClrTx/>
              <a:buFont typeface="+mj-lt"/>
              <a:buAutoNum type="arabicPeriod"/>
            </a:pPr>
            <a:r>
              <a:rPr kumimoji="0" lang="zh-HK" altLang="zh-HK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為何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中國</a:t>
            </a:r>
            <a:r>
              <a:rPr kumimoji="0" lang="zh-HK" altLang="zh-HK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國旗是紅色的？</a:t>
            </a:r>
            <a:endParaRPr kumimoji="0" lang="zh-HK" altLang="zh-H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indent="-514350" defTabSz="914400">
              <a:buClrTx/>
              <a:buFont typeface="+mj-lt"/>
              <a:buAutoNum type="arabicPeriod"/>
            </a:pPr>
            <a:endParaRPr kumimoji="0" lang="en-US" altLang="zh-HK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514350" indent="-514350" defTabSz="914400">
              <a:buClrTx/>
              <a:buFont typeface="+mj-lt"/>
              <a:buAutoNum type="arabicPeriod"/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為何</a:t>
            </a:r>
            <a:r>
              <a:rPr kumimoji="0" lang="zh-HK" altLang="zh-HK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國旗上的星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星</a:t>
            </a:r>
            <a:r>
              <a:rPr kumimoji="0" lang="zh-HK" altLang="zh-HK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用上黃色而非白色？</a:t>
            </a:r>
            <a:endParaRPr kumimoji="0" lang="zh-HK" altLang="zh-H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indent="-514350" defTabSz="914400">
              <a:buClrTx/>
              <a:buFont typeface="+mj-lt"/>
              <a:buAutoNum type="arabicPeriod"/>
            </a:pPr>
            <a:endParaRPr kumimoji="0" lang="en-US" altLang="zh-HK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panose="020B0604020202020204" pitchFamily="34" charset="0"/>
            </a:endParaRPr>
          </a:p>
          <a:p>
            <a:pPr marL="514350" indent="-514350" defTabSz="914400">
              <a:buClrTx/>
              <a:buFont typeface="+mj-lt"/>
              <a:buAutoNum type="arabicPeriod"/>
            </a:pPr>
            <a:r>
              <a:rPr kumimoji="0" lang="zh-HK" altLang="zh-HK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紅色的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香港</a:t>
            </a:r>
            <a:r>
              <a:rPr kumimoji="0" lang="zh-HK" altLang="zh-HK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區旗和白色的紫荊花又寓意了甚麼？</a:t>
            </a:r>
            <a:endParaRPr kumimoji="0" lang="zh-HK" altLang="zh-H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66" y="2556933"/>
            <a:ext cx="2506133" cy="25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</TotalTime>
  <Words>242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微軟正黑體</vt:lpstr>
      <vt:lpstr>Arial</vt:lpstr>
      <vt:lpstr>Century Gothic</vt:lpstr>
      <vt:lpstr>Wingdings</vt:lpstr>
      <vt:lpstr>Wingdings 2</vt:lpstr>
      <vt:lpstr>Wingdings 3</vt:lpstr>
      <vt:lpstr>Wisp</vt:lpstr>
      <vt:lpstr>2018-2019 濤林會</vt:lpstr>
      <vt:lpstr>成立讀書會的目的</vt:lpstr>
      <vt:lpstr>今日主題：涼茶文化</vt:lpstr>
      <vt:lpstr>考考你：你能分辨以下幾款涼茶嗎？</vt:lpstr>
      <vt:lpstr>傳統 VS 新式涼茶</vt:lpstr>
      <vt:lpstr>想知多啲？</vt:lpstr>
      <vt:lpstr>香港古老產業</vt:lpstr>
      <vt:lpstr>濤林會第二次聚會</vt:lpstr>
      <vt:lpstr>有獎問答 </vt:lpstr>
      <vt:lpstr>「抄牌」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2018-2019 濤林會</dc:title>
  <dc:creator>sfxc</dc:creator>
  <cp:lastModifiedBy>sfxc</cp:lastModifiedBy>
  <cp:revision>10</cp:revision>
  <dcterms:created xsi:type="dcterms:W3CDTF">2018-09-27T03:39:28Z</dcterms:created>
  <dcterms:modified xsi:type="dcterms:W3CDTF">2018-09-27T06:44:48Z</dcterms:modified>
</cp:coreProperties>
</file>